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0" r:id="rId2"/>
    <p:sldId id="262" r:id="rId3"/>
    <p:sldId id="263" r:id="rId4"/>
    <p:sldId id="264" r:id="rId5"/>
    <p:sldId id="265" r:id="rId6"/>
    <p:sldId id="266" r:id="rId7"/>
  </p:sldIdLst>
  <p:sldSz cx="12192000" cy="6858000"/>
  <p:notesSz cx="6858000" cy="9144000"/>
  <p:custDataLst>
    <p:tags r:id="rId8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30821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43478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771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61882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350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001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42628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24450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18091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2063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97746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68DDCF-DBC9-44FC-8C6F-8145C3835D60}" type="datetimeFigureOut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27/10/2017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69905C-35D4-41AF-9D87-1C6D3CDFB471}" type="slidenum">
              <a:rPr lang="en-CA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CA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18921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20814" y="1122363"/>
            <a:ext cx="8350370" cy="2387600"/>
          </a:xfrm>
        </p:spPr>
        <p:txBody>
          <a:bodyPr>
            <a:normAutofit/>
          </a:bodyPr>
          <a:lstStyle/>
          <a:p>
            <a:r>
              <a:rPr lang="en-CA" sz="4400" b="1" dirty="0" smtClean="0"/>
              <a:t>Meeting Feedback</a:t>
            </a:r>
            <a:endParaRPr lang="en-CA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67000" y="3602039"/>
            <a:ext cx="6858000" cy="987215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latin typeface="+mj-lt"/>
              </a:rPr>
              <a:t>32</a:t>
            </a:r>
            <a:r>
              <a:rPr lang="en-US" sz="2800" b="1" baseline="30000" dirty="0" smtClean="0">
                <a:latin typeface="+mj-lt"/>
              </a:rPr>
              <a:t>n</a:t>
            </a:r>
            <a:r>
              <a:rPr lang="en-US" sz="2800" b="1" baseline="30000" dirty="0" smtClean="0">
                <a:latin typeface="+mj-lt"/>
              </a:rPr>
              <a:t>d</a:t>
            </a:r>
            <a:r>
              <a:rPr lang="en-US" sz="2800" b="1" dirty="0" smtClean="0">
                <a:latin typeface="+mj-lt"/>
              </a:rPr>
              <a:t>  </a:t>
            </a:r>
            <a:r>
              <a:rPr lang="en-US" sz="2800" b="1" dirty="0" err="1" smtClean="0">
                <a:latin typeface="+mj-lt"/>
              </a:rPr>
              <a:t>Voorburg</a:t>
            </a:r>
            <a:r>
              <a:rPr lang="en-US" sz="2800" b="1" dirty="0" smtClean="0">
                <a:latin typeface="+mj-lt"/>
              </a:rPr>
              <a:t> Group Meeting</a:t>
            </a:r>
            <a:endParaRPr lang="en-US" sz="2800" b="1" dirty="0">
              <a:latin typeface="+mj-lt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399581" y="5033188"/>
            <a:ext cx="73928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prstClr val="black"/>
                </a:solidFill>
                <a:latin typeface="Calibri Light" panose="020F0302020204030204"/>
              </a:rPr>
              <a:t>Presented by</a:t>
            </a:r>
          </a:p>
          <a:p>
            <a:pPr algn="ctr">
              <a:lnSpc>
                <a:spcPct val="90000"/>
              </a:lnSpc>
            </a:pPr>
            <a:r>
              <a:rPr lang="en-US" sz="2000" b="1" dirty="0" err="1">
                <a:solidFill>
                  <a:prstClr val="black"/>
                </a:solidFill>
                <a:latin typeface="Calibri Light" panose="020F0302020204030204"/>
              </a:rPr>
              <a:t>Jakob</a:t>
            </a:r>
            <a:r>
              <a:rPr lang="en-US" sz="2000" b="1" dirty="0">
                <a:solidFill>
                  <a:prstClr val="black"/>
                </a:solidFill>
                <a:latin typeface="Calibri Light" panose="020F0302020204030204"/>
              </a:rPr>
              <a:t> </a:t>
            </a:r>
            <a:r>
              <a:rPr lang="en-US" sz="2000" b="1" dirty="0" err="1">
                <a:solidFill>
                  <a:prstClr val="black"/>
                </a:solidFill>
                <a:latin typeface="Calibri Light" panose="020F0302020204030204"/>
              </a:rPr>
              <a:t>Kalko</a:t>
            </a:r>
            <a:r>
              <a:rPr lang="en-US" sz="2000" b="1" dirty="0">
                <a:solidFill>
                  <a:prstClr val="black"/>
                </a:solidFill>
                <a:latin typeface="Calibri Light" panose="020F0302020204030204"/>
              </a:rPr>
              <a:t> and Mary Beth Garneau, Voorburg Group Co-Chairs</a:t>
            </a:r>
          </a:p>
          <a:p>
            <a:pPr algn="ctr">
              <a:lnSpc>
                <a:spcPct val="90000"/>
              </a:lnSpc>
            </a:pPr>
            <a:r>
              <a:rPr lang="en-US" sz="2000" b="1" dirty="0">
                <a:solidFill>
                  <a:prstClr val="black"/>
                </a:solidFill>
                <a:latin typeface="Calibri Light" panose="020F0302020204030204"/>
              </a:rPr>
              <a:t>October 27, 2017</a:t>
            </a:r>
          </a:p>
        </p:txBody>
      </p:sp>
    </p:spTree>
    <p:extLst>
      <p:ext uri="{BB962C8B-B14F-4D97-AF65-F5344CB8AC3E}">
        <p14:creationId xmlns:p14="http://schemas.microsoft.com/office/powerpoint/2010/main" val="358062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Meeting Feedback </a:t>
            </a:r>
            <a:endParaRPr lang="nb-NO" sz="3200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776238"/>
              </p:ext>
            </p:extLst>
          </p:nvPr>
        </p:nvGraphicFramePr>
        <p:xfrm>
          <a:off x="2032000" y="1705134"/>
          <a:ext cx="8128000" cy="20218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389"/>
                <a:gridCol w="1801611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AGENDA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Average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1.1. The time allocated for each session was sufficient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4.3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1.2. The length of the each session and length and frequency of break was appropriate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800" u="none" strike="noStrike" dirty="0" smtClean="0">
                          <a:effectLst/>
                        </a:rPr>
                        <a:t>1.3. The balance between small groups and plenary sessions was appropriate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4.4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843420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Meeting Feedback (2 of 5)</a:t>
            </a:r>
            <a:endParaRPr lang="nb-NO" sz="3200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781661"/>
              </p:ext>
            </p:extLst>
          </p:nvPr>
        </p:nvGraphicFramePr>
        <p:xfrm>
          <a:off x="2032000" y="1705134"/>
          <a:ext cx="8128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389"/>
                <a:gridCol w="1801611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RELEVANCE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Average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2.1 The items discussed will be helpful in my work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4.6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2.2 I will be able immediately use what I learned this week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4.1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u="none" strike="noStrike" dirty="0" smtClean="0">
                          <a:effectLst/>
                        </a:rPr>
                        <a:t>2.3 I found the papers from this meeting useful and will be helpful in my work</a:t>
                      </a:r>
                      <a:endParaRPr lang="en-US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4.6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22458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Meeting Feedback (3 of 5)</a:t>
            </a:r>
            <a:endParaRPr lang="nb-NO" sz="3200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0326065"/>
              </p:ext>
            </p:extLst>
          </p:nvPr>
        </p:nvGraphicFramePr>
        <p:xfrm>
          <a:off x="2032000" y="1705134"/>
          <a:ext cx="8128000" cy="138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389"/>
                <a:gridCol w="1801611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CO-CHAIRS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Average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3.1 The co-chairs provided the information I need in advance of the meeting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4.7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3.2 The co-chairs were approachable and responsive to questions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4.8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73118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Meeting Feedback (4 of 5)</a:t>
            </a:r>
            <a:endParaRPr lang="nb-NO" sz="3200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2700451"/>
              </p:ext>
            </p:extLst>
          </p:nvPr>
        </p:nvGraphicFramePr>
        <p:xfrm>
          <a:off x="2032000" y="1705134"/>
          <a:ext cx="81280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389"/>
                <a:gridCol w="1801611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GROUP DYNAMICS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Average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4.1 There was a good amount of interaction and participation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4.2 I felt comfortable speaking up throughout the meeting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4.5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4.3 I would feel comfortable contacting delegates from this meeting if I have future questions about their NSO´s methods and practices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4.7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4120164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Meeting Feedback (5 of 5)</a:t>
            </a:r>
            <a:endParaRPr lang="nb-NO" sz="3200" dirty="0">
              <a:latin typeface="+mn-lt"/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52096333"/>
              </p:ext>
            </p:extLst>
          </p:nvPr>
        </p:nvGraphicFramePr>
        <p:xfrm>
          <a:off x="2032000" y="1705134"/>
          <a:ext cx="81280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326389"/>
                <a:gridCol w="1801611"/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 smtClean="0"/>
                        <a:t>OVERALL SATISFACTION</a:t>
                      </a:r>
                      <a:endParaRPr lang="en-CA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Average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5.1 I enjoyed participating in this meeting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4.8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5.2 Attending this meeting was good investment of my time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4.8</a:t>
                      </a:r>
                      <a:endParaRPr lang="en-CA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u="none" strike="noStrike" dirty="0" smtClean="0">
                          <a:effectLst/>
                        </a:rPr>
                        <a:t>5.3 I would recommend that my NSO participate in future meetings</a:t>
                      </a:r>
                      <a:endParaRPr lang="en-US" sz="1800" b="0" i="0" u="none" strike="noStrike" dirty="0" smtClean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 smtClean="0"/>
                        <a:t>4.9</a:t>
                      </a:r>
                      <a:endParaRPr lang="en-CA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838200" y="1812746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en-CA" dirty="0" smtClean="0"/>
              <a:t> 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6677985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ENGAGE" val="{&quot;SavedSwatch&quot;:&quot;-12418859|-7487713|-3590342|-8882056|-11579569|Statistics Canada&quot;,&quot;Id&quot;:&quot;59f2b06d3744321420c0acb0&quot;,&quot;SmartGridHorizontal&quot;:0,&quot;LinkedExcelSources&quot;:{},&quot;LinkedProjectSources&quot;:{},&quot;FlowConfig&quot;:{&quot;Canvas&quot;:{&quot;Slide&quot;:-1,&quot;Width&quot;:0,&quot;Height&quot;:0},&quot;Timeline&quot;:{&quot;Actions&quot;:[]}},&quot;LinkedSlideMergeSources&quot;:{}}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249</Words>
  <Application>Microsoft Office PowerPoint</Application>
  <PresentationFormat>Widescreen</PresentationFormat>
  <Paragraphs>53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1_Office Theme</vt:lpstr>
      <vt:lpstr>Meeting Feedback</vt:lpstr>
      <vt:lpstr>Meeting Feedback </vt:lpstr>
      <vt:lpstr>Meeting Feedback (2 of 5)</vt:lpstr>
      <vt:lpstr>Meeting Feedback (3 of 5)</vt:lpstr>
      <vt:lpstr>Meeting Feedback (4 of 5)</vt:lpstr>
      <vt:lpstr>Meeting Feedback (5 of 5)</vt:lpstr>
    </vt:vector>
  </TitlesOfParts>
  <Company>StatCan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Next meeting</dc:title>
  <dc:creator>default1</dc:creator>
  <cp:lastModifiedBy>default1</cp:lastModifiedBy>
  <cp:revision>6</cp:revision>
  <dcterms:created xsi:type="dcterms:W3CDTF">2017-10-27T03:46:38Z</dcterms:created>
  <dcterms:modified xsi:type="dcterms:W3CDTF">2017-10-27T04:05:01Z</dcterms:modified>
</cp:coreProperties>
</file>